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685799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Glamis</a:t>
            </a:r>
            <a:r>
              <a:rPr lang="en-US" sz="4000" dirty="0" smtClean="0"/>
              <a:t> </a:t>
            </a:r>
            <a:r>
              <a:rPr lang="en-US" sz="4000" dirty="0" err="1" smtClean="0"/>
              <a:t>CastLE</a:t>
            </a:r>
            <a:r>
              <a:rPr lang="en-US" sz="4000" dirty="0" smtClean="0"/>
              <a:t>, SCOTLAND</a:t>
            </a:r>
            <a:endParaRPr lang="sr-Latn-C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Picture 3" descr="Glamis Castl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066800"/>
            <a:ext cx="6705600" cy="5039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4" name="Content Placeholder 3" descr="Britain-Map300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119" y="133348"/>
            <a:ext cx="5585481" cy="6572251"/>
          </a:xfrm>
        </p:spPr>
      </p:pic>
      <p:sp>
        <p:nvSpPr>
          <p:cNvPr id="10" name="Left Arrow 9"/>
          <p:cNvSpPr/>
          <p:nvPr/>
        </p:nvSpPr>
        <p:spPr>
          <a:xfrm>
            <a:off x="6172200" y="1676400"/>
            <a:ext cx="16764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3" name="Minus 12"/>
          <p:cNvSpPr/>
          <p:nvPr/>
        </p:nvSpPr>
        <p:spPr>
          <a:xfrm>
            <a:off x="5334000" y="1905000"/>
            <a:ext cx="914400" cy="533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 descr="Glamis castle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1" y="609601"/>
            <a:ext cx="7315200" cy="5486400"/>
          </a:xfrm>
        </p:spPr>
      </p:pic>
      <p:sp>
        <p:nvSpPr>
          <p:cNvPr id="5" name="TextBox 4"/>
          <p:cNvSpPr txBox="1"/>
          <p:nvPr/>
        </p:nvSpPr>
        <p:spPr>
          <a:xfrm>
            <a:off x="3352800" y="6248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Castle exterior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 descr="GlamisCastle04DiningRoo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914400"/>
            <a:ext cx="4410610" cy="5029200"/>
          </a:xfrm>
        </p:spPr>
      </p:pic>
      <p:pic>
        <p:nvPicPr>
          <p:cNvPr id="5" name="Picture 4" descr="GlamisCastle07DrawingRoo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447800"/>
            <a:ext cx="3767328" cy="4135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1200" y="6172200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Dining room </a:t>
            </a:r>
            <a:endParaRPr lang="sr-Latn-C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5791200"/>
            <a:ext cx="177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Drawing room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 descr="Glamis castle 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381000"/>
            <a:ext cx="7353392" cy="5652655"/>
          </a:xfrm>
        </p:spPr>
      </p:pic>
      <p:sp>
        <p:nvSpPr>
          <p:cNvPr id="5" name="TextBox 4"/>
          <p:cNvSpPr txBox="1"/>
          <p:nvPr/>
        </p:nvSpPr>
        <p:spPr>
          <a:xfrm>
            <a:off x="3505200" y="617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Bedroom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TOURISM</a:t>
            </a:r>
            <a:endParaRPr lang="sr-Latn-C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94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100km from </a:t>
            </a:r>
            <a:r>
              <a:rPr lang="en-US" dirty="0" err="1" smtClean="0"/>
              <a:t>Edingbourgh</a:t>
            </a:r>
            <a:endParaRPr lang="en-US" dirty="0" smtClean="0"/>
          </a:p>
          <a:p>
            <a:r>
              <a:rPr lang="en-US" dirty="0" smtClean="0"/>
              <a:t>No direct comfortable transport from distant cities except car (coach service available but tourists must change buses, rail yes but tourists need to take bus again)</a:t>
            </a:r>
          </a:p>
          <a:p>
            <a:r>
              <a:rPr lang="en-US" dirty="0" smtClean="0"/>
              <a:t>Small hotels nearby- various categories</a:t>
            </a:r>
          </a:p>
          <a:p>
            <a:r>
              <a:rPr lang="en-US" dirty="0" smtClean="0"/>
              <a:t>Tickets -adult 10.75 GBP- 12.65 EUR,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child 7.25 GBP-8.5 EUR</a:t>
            </a:r>
          </a:p>
          <a:p>
            <a:r>
              <a:rPr lang="en-US" dirty="0" smtClean="0"/>
              <a:t>Over 100 000 visitors per year</a:t>
            </a:r>
          </a:p>
          <a:p>
            <a:r>
              <a:rPr lang="en-US" dirty="0" smtClean="0"/>
              <a:t>Season: all year round, all ages - target group: adults</a:t>
            </a:r>
          </a:p>
          <a:p>
            <a:r>
              <a:rPr lang="en-US" dirty="0" smtClean="0"/>
              <a:t>Events: Easter Day Out, Theatre Performances, Highland Games sports competitions</a:t>
            </a:r>
          </a:p>
          <a:p>
            <a:r>
              <a:rPr lang="en-US" dirty="0" smtClean="0"/>
              <a:t>Website yes: 8 (no photo gallery, no event update)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Excellent historic place connected to present royal family</a:t>
            </a:r>
          </a:p>
          <a:p>
            <a:r>
              <a:rPr lang="en-US" dirty="0" smtClean="0"/>
              <a:t>Outdoor and indoor attraction</a:t>
            </a:r>
          </a:p>
          <a:p>
            <a:r>
              <a:rPr lang="en-US" dirty="0" smtClean="0"/>
              <a:t>Attractive all year round</a:t>
            </a:r>
          </a:p>
          <a:p>
            <a:r>
              <a:rPr lang="en-US" dirty="0" smtClean="0"/>
              <a:t>Accommodation can be found nearby</a:t>
            </a:r>
            <a:endParaRPr lang="en-US" dirty="0" smtClean="0"/>
          </a:p>
          <a:p>
            <a:r>
              <a:rPr lang="en-US" dirty="0" smtClean="0"/>
              <a:t>Reasonable prices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WEAKNESSES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Lack of direct public transport</a:t>
            </a:r>
          </a:p>
          <a:p>
            <a:r>
              <a:rPr lang="en-US" dirty="0" smtClean="0"/>
              <a:t>Far from major cities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LANGUAGE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1. 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soon as you see the Castle's </a:t>
            </a:r>
            <a:r>
              <a:rPr lang="sr-Latn-CS" b="1" u="sng" dirty="0" smtClean="0">
                <a:latin typeface="Arial" pitchFamily="34" charset="0"/>
                <a:cs typeface="Arial" pitchFamily="34" charset="0"/>
              </a:rPr>
              <a:t>turrets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and towers nestled at the end of the mile-long drive, </a:t>
            </a:r>
            <a:r>
              <a:rPr lang="sr-Latn-CS" b="1" u="sng" dirty="0" smtClean="0">
                <a:latin typeface="Arial" pitchFamily="34" charset="0"/>
                <a:cs typeface="Arial" pitchFamily="34" charset="0"/>
              </a:rPr>
              <a:t>you can't fail to be impressed 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by its majesty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(Turret-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 small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tower) </a:t>
            </a:r>
            <a:endParaRPr lang="sr-Latn-CS" b="1" dirty="0" smtClean="0">
              <a:latin typeface="Arial" pitchFamily="34" charset="0"/>
              <a:cs typeface="Arial" pitchFamily="34" charset="0"/>
            </a:endParaRPr>
          </a:p>
          <a:p>
            <a:endParaRPr lang="sr-Latn-C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LANGUAGE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51510" indent="-51435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2.  E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very little detail along the way is a </a:t>
            </a:r>
            <a:r>
              <a:rPr lang="sr-Latn-CS" b="1" u="sng" dirty="0" smtClean="0">
                <a:latin typeface="Arial" pitchFamily="34" charset="0"/>
                <a:cs typeface="Arial" pitchFamily="34" charset="0"/>
              </a:rPr>
              <a:t>sharp reminder</a:t>
            </a:r>
            <a:r>
              <a:rPr lang="sr-Latn-CS" dirty="0" smtClean="0">
                <a:latin typeface="Arial" pitchFamily="34" charset="0"/>
                <a:cs typeface="Arial" pitchFamily="34" charset="0"/>
              </a:rPr>
              <a:t> that this is not a museum but an incredible family home that has witnessed everything from Royal births to being the setting for Shakespeare's Macbeth.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3.  </a:t>
            </a:r>
            <a:r>
              <a:rPr lang="en-US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Its </a:t>
            </a:r>
            <a:r>
              <a:rPr lang="sr-Latn-CS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tales and secrets are brought to life by </a:t>
            </a:r>
            <a:r>
              <a:rPr lang="sr-Latn-C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your own enthusiastic and knowledgeable tour guides</a:t>
            </a:r>
            <a:r>
              <a:rPr lang="en-US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US" u="sng" dirty="0" smtClean="0">
                <a:latin typeface="Arial" pitchFamily="34" charset="0"/>
                <a:cs typeface="Arial" pitchFamily="34" charset="0"/>
              </a:rPr>
              <a:t>   </a:t>
            </a:r>
            <a:endParaRPr lang="sr-Latn-C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2279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sr-Latn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339</TotalTime>
  <Words>243</Words>
  <Application>Microsoft Office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Apex</vt:lpstr>
      <vt:lpstr>Office Theme</vt:lpstr>
      <vt:lpstr>Glamis CastLE, SCOTLAND</vt:lpstr>
      <vt:lpstr>Slide 2</vt:lpstr>
      <vt:lpstr>Slide 3</vt:lpstr>
      <vt:lpstr>Slide 4</vt:lpstr>
      <vt:lpstr>Slide 5</vt:lpstr>
      <vt:lpstr>TOURISM</vt:lpstr>
      <vt:lpstr>STRENGTHS</vt:lpstr>
      <vt:lpstr>WEAKNESSES</vt:lpstr>
      <vt:lpstr>ADVERTISING LANGUAGE</vt:lpstr>
      <vt:lpstr>ADVERTISING LANGUAGE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Glamis Castle, Scotland</dc:title>
  <dc:creator/>
  <cp:lastModifiedBy>Milina</cp:lastModifiedBy>
  <cp:revision>30</cp:revision>
  <dcterms:created xsi:type="dcterms:W3CDTF">2006-08-16T00:00:00Z</dcterms:created>
  <dcterms:modified xsi:type="dcterms:W3CDTF">2013-10-13T12:26:30Z</dcterms:modified>
</cp:coreProperties>
</file>